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pi@192.168.1.104" TargetMode="External"/><Relationship Id="rId3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aspberrypi.org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rolific.com.tw/US/ShowProduct.aspx?p_id=229&amp;pcid=41" TargetMode="External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cports.org/install.php" TargetMode="External"/><Relationship Id="rId3" Type="http://schemas.openxmlformats.org/officeDocument/2006/relationships/hyperlink" Target="http://brew.sh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Raspberry_Start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>
              <a:defRPr sz="1800"/>
            </a:pPr>
            <a:r>
              <a:rPr sz="3200"/>
              <a:t>3120102146 Xianlong Ge</a:t>
            </a:r>
            <a:endParaRPr sz="3200"/>
          </a:p>
          <a:p>
            <a:pPr lvl="0" algn="r">
              <a:defRPr sz="1800"/>
            </a:pPr>
            <a:r>
              <a:rPr sz="3200"/>
              <a:t>2015.04.01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Install ssh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$sudo apt-get install ssh</a:t>
            </a:r>
          </a:p>
        </p:txBody>
      </p:sp>
      <p:pic>
        <p:nvPicPr>
          <p:cNvPr id="72" name="1.3ssh_instal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981" y="3578374"/>
            <a:ext cx="8227105" cy="164169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IP ifconfig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$ifconfig</a:t>
            </a:r>
          </a:p>
        </p:txBody>
      </p:sp>
      <p:pic>
        <p:nvPicPr>
          <p:cNvPr id="76" name="1.4ifconfi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691" y="3377369"/>
            <a:ext cx="9505289" cy="395765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Macbook ssh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$ssh </a:t>
            </a:r>
            <a:r>
              <a:rPr sz="3600" u="sng">
                <a:hlinkClick r:id="rId2" invalidUrl="" action="" tgtFrame="" tooltip="" history="1" highlightClick="0" endSnd="0"/>
              </a:rPr>
              <a:t>pi@192.168.1.104</a:t>
            </a:r>
            <a:endParaRPr sz="3600"/>
          </a:p>
          <a:p>
            <a:pPr lvl="0">
              <a:defRPr sz="1800"/>
            </a:pPr>
            <a:r>
              <a:rPr sz="3600"/>
              <a:t>password rasberry</a:t>
            </a:r>
          </a:p>
        </p:txBody>
      </p:sp>
      <p:pic>
        <p:nvPicPr>
          <p:cNvPr id="80" name="1.5ss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008" y="4494707"/>
            <a:ext cx="7663401" cy="33937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Two ssh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pic>
        <p:nvPicPr>
          <p:cNvPr id="84" name="1.6two_ss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186" y="3209026"/>
            <a:ext cx="9560228" cy="388443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ssh_config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$vim /etc/ssh/ssh_config</a:t>
            </a:r>
          </a:p>
        </p:txBody>
      </p:sp>
      <p:pic>
        <p:nvPicPr>
          <p:cNvPr id="88" name="1.9ssh_vi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768" y="3639864"/>
            <a:ext cx="6710591" cy="3777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89" name="1.8ssh_por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9521" y="4619327"/>
            <a:ext cx="8358038" cy="35529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Download img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website </a:t>
            </a:r>
            <a:r>
              <a:rPr sz="3600" u="sng">
                <a:hlinkClick r:id="rId2" invalidUrl="" action="" tgtFrame="" tooltip="" history="1" highlightClick="0" endSnd="0"/>
              </a:rPr>
              <a:t>www.raspberrypi.org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unzip</a:t>
            </a:r>
          </a:p>
        </p:txBody>
      </p:sp>
      <p:pic>
        <p:nvPicPr>
          <p:cNvPr id="37" name="1.0.0.1raspberry文件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393" y="6675107"/>
            <a:ext cx="10178014" cy="115659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8" name="1.0.2.1raspberrypi_im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0682" y="3431964"/>
            <a:ext cx="4322706" cy="241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SD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pic>
        <p:nvPicPr>
          <p:cNvPr id="42" name="IMG_283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262" y="3344131"/>
            <a:ext cx="3859891" cy="514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1.0.1sd卡桌面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3790" y="3373007"/>
            <a:ext cx="16764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Write SD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$df -h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$sudo diskutil unmount /dev/disk2s1</a:t>
            </a:r>
            <a:endParaRPr sz="3600"/>
          </a:p>
          <a:p>
            <a:pPr lvl="0">
              <a:defRPr sz="1800"/>
            </a:pPr>
            <a:r>
              <a:rPr sz="3600"/>
              <a:t>$sudo bs=1m if=2015-…wheezy.img of/dev/rdisk2</a:t>
            </a:r>
          </a:p>
        </p:txBody>
      </p:sp>
      <p:pic>
        <p:nvPicPr>
          <p:cNvPr id="47" name="1.0.2sd_d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108" y="3290599"/>
            <a:ext cx="6950880" cy="22634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Serial Port Diver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website </a:t>
            </a:r>
            <a:r>
              <a:rPr sz="3600" u="sng">
                <a:hlinkClick r:id="rId2" invalidUrl="" action="" tgtFrame="" tooltip="" history="1" highlightClick="0" endSnd="0"/>
              </a:rPr>
              <a:t>http://www.prolific.com.tw/US/ShowProduct.aspx?p_id=229&amp;pcid=41</a:t>
            </a:r>
            <a:endParaRPr sz="3600"/>
          </a:p>
        </p:txBody>
      </p:sp>
      <p:pic>
        <p:nvPicPr>
          <p:cNvPr id="51" name="1.0.3seri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477" y="4114640"/>
            <a:ext cx="9812808" cy="15243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Install Mac Port or brew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MacPort </a:t>
            </a:r>
            <a:r>
              <a:rPr sz="3600" u="sng">
                <a:hlinkClick r:id="rId2" invalidUrl="" action="" tgtFrame="" tooltip="" history="1" highlightClick="0" endSnd="0"/>
              </a:rPr>
              <a:t>www.macports.org/install.php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brew </a:t>
            </a:r>
            <a:r>
              <a:rPr sz="3600" u="sng">
                <a:hlinkClick r:id="rId3" invalidUrl="" action="" tgtFrame="" tooltip="" history="1" highlightClick="0" endSnd="0"/>
              </a:rPr>
              <a:t>http://brew.sh/</a:t>
            </a:r>
            <a:endParaRPr sz="3600"/>
          </a:p>
        </p:txBody>
      </p:sp>
      <p:pic>
        <p:nvPicPr>
          <p:cNvPr id="55" name="1.0.4macpor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6737" y="3568583"/>
            <a:ext cx="10151326" cy="43417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56" name="1.0.5bre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8246" y="5618859"/>
            <a:ext cx="10568308" cy="1930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Install miniom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MacPort $sudo port install minicom</a:t>
            </a:r>
            <a:endParaRPr sz="3600"/>
          </a:p>
          <a:p>
            <a:pPr lvl="0">
              <a:defRPr sz="1800"/>
            </a:pPr>
            <a:r>
              <a:rPr sz="3600"/>
              <a:t>brew $brew install minicom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Minicon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$minicom -s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Serial port setup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Save setup as dfl</a:t>
            </a:r>
          </a:p>
        </p:txBody>
      </p:sp>
      <p:pic>
        <p:nvPicPr>
          <p:cNvPr id="63" name="1.0.6minicom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346" y="3238496"/>
            <a:ext cx="2450554" cy="19346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64" name="1.0.7minicons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214" y="6038578"/>
            <a:ext cx="6228619" cy="193464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Login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$minicom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ID = pi    Password = rasberry</a:t>
            </a:r>
          </a:p>
        </p:txBody>
      </p:sp>
      <p:pic>
        <p:nvPicPr>
          <p:cNvPr id="68" name="1.1logi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576" y="3321266"/>
            <a:ext cx="8271607" cy="31110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